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</p:sldIdLst>
  <p:notesMasterIdLst>
    <p:notesMasterId r:id="rId14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notesMaster" Target="notesMasters/notesMaster1.xml"/><Relationship Id="rId142" Type="http://schemas.openxmlformats.org/officeDocument/2006/relationships/presProps" Target="presProps.xml"/><Relationship Id="rId143" Type="http://schemas.openxmlformats.org/officeDocument/2006/relationships/viewProps" Target="viewProps.xml"/><Relationship Id="rId144" Type="http://schemas.openxmlformats.org/officeDocument/2006/relationships/theme" Target="theme/theme1.xml"/><Relationship Id="rId1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139</Slides>
  <Notes>139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WEEK</dc:title>
  <dc:subject>PptxGenJS Presentation</dc:subject>
  <dc:creator>Student Ridvan SEVIK</dc:creator>
  <cp:lastModifiedBy>Student Ridvan SEVIK</cp:lastModifiedBy>
  <cp:revision>1</cp:revision>
  <dcterms:created xsi:type="dcterms:W3CDTF">2022-10-18T08:11:11Z</dcterms:created>
  <dcterms:modified xsi:type="dcterms:W3CDTF">2022-10-18T08:11:11Z</dcterms:modified>
</cp:coreProperties>
</file>